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15" r:id="rId4"/>
    <p:sldId id="273" r:id="rId5"/>
    <p:sldId id="317" r:id="rId6"/>
    <p:sldId id="316" r:id="rId7"/>
    <p:sldId id="318" r:id="rId8"/>
    <p:sldId id="319" r:id="rId9"/>
    <p:sldId id="344" r:id="rId10"/>
    <p:sldId id="324" r:id="rId11"/>
    <p:sldId id="325" r:id="rId12"/>
    <p:sldId id="333" r:id="rId13"/>
    <p:sldId id="326" r:id="rId14"/>
    <p:sldId id="320" r:id="rId15"/>
    <p:sldId id="327" r:id="rId16"/>
    <p:sldId id="329" r:id="rId17"/>
    <p:sldId id="343" r:id="rId18"/>
    <p:sldId id="342" r:id="rId19"/>
    <p:sldId id="330" r:id="rId20"/>
    <p:sldId id="341" r:id="rId21"/>
    <p:sldId id="331" r:id="rId22"/>
    <p:sldId id="348" r:id="rId23"/>
    <p:sldId id="359" r:id="rId24"/>
    <p:sldId id="322" r:id="rId25"/>
    <p:sldId id="352" r:id="rId26"/>
    <p:sldId id="323" r:id="rId27"/>
    <p:sldId id="334" r:id="rId28"/>
    <p:sldId id="335" r:id="rId29"/>
    <p:sldId id="336" r:id="rId30"/>
    <p:sldId id="337" r:id="rId31"/>
    <p:sldId id="338" r:id="rId32"/>
    <p:sldId id="302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8" autoAdjust="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56AD8-7041-44A2-ADEA-535DD83DE99E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6C44F-CE33-4F2F-B81B-1F49B3643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55CD5-D6F0-40C0-A712-950DCF752AF4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8CCC1-25D8-4429-94E2-419B0A1C15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B8E99-4618-4D4C-860D-EFC4E675D9D1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5BF4C-2BF6-4516-8E60-BAC56F9E24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A87A5-E6C1-412F-9D6F-64C918ED6280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81A22-75FF-411D-B234-909C5A409A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9A5C9-9733-4CA7-A663-50DD839BABC6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58C49-FA67-483E-BC11-1E888F254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1D103-15F3-498D-81A4-48BE615E0D50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9DA37-330E-46A6-9788-389A816BA6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3C886-38FF-428A-905B-1D11FB1D51FD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8DB64-C4BA-4D64-A11D-779088A27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55A72-569B-4E13-86A9-22AE37C4E9B6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CA08F-0EE5-4051-A5EF-B304C7A767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DF475-687D-462D-BAF5-E38FB7FE2095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82354-ADB5-41E7-8750-14407E16DB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D5C9D-9C19-45FD-9416-F05384A38EE5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176E1-C15B-4092-B0BB-AF418DDA38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AAC28-48A8-4152-9213-53EC41EEB192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EADB9-3E7F-4105-BECF-F48A6525F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66B4B-0899-4DED-A7F5-46AE54BAC9F5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D026C-44F9-4D77-9D4C-4C6481EBC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E08A1-D49C-4597-B955-FC13707F6510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5F168-650F-4AE2-AC63-B03BD50D56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2965499-11B5-4FC5-84CC-47303D4823DA}" type="datetimeFigureOut">
              <a:rPr lang="en-US"/>
              <a:pPr>
                <a:defRPr/>
              </a:pPr>
              <a:t>3/7/2013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F4C4B32-81D6-42C9-A594-E5A7CDCDB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treed@portervilleschools.org" TargetMode="External"/><Relationship Id="rId2" Type="http://schemas.openxmlformats.org/officeDocument/2006/relationships/hyperlink" Target="mailto:brad.collins@portervilleschools.or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4041775"/>
          </a:xfrm>
        </p:spPr>
        <p:txBody>
          <a:bodyPr/>
          <a:lstStyle/>
          <a:p>
            <a:pPr eaLnBrk="1" hangingPunct="1"/>
            <a:r>
              <a:rPr lang="en-US" dirty="0" smtClean="0"/>
              <a:t>Are you going to Solar Summer Camp with </a:t>
            </a:r>
            <a:r>
              <a:rPr lang="en-US" dirty="0" err="1" smtClean="0"/>
              <a:t>Sunpower</a:t>
            </a:r>
            <a:r>
              <a:rPr lang="en-US" dirty="0" smtClean="0"/>
              <a:t>?</a:t>
            </a: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64008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898989"/>
                </a:solidFill>
              </a:rPr>
              <a:t>Porterville High School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898989"/>
                </a:solidFill>
              </a:rPr>
              <a:t>Alternative Energy Resource Occupations 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 smtClean="0">
                <a:solidFill>
                  <a:srgbClr val="898989"/>
                </a:solidFill>
              </a:rPr>
              <a:t>CPA Green Academy</a:t>
            </a:r>
          </a:p>
          <a:p>
            <a:pPr eaLnBrk="1" hangingPunct="1">
              <a:lnSpc>
                <a:spcPct val="80000"/>
              </a:lnSpc>
            </a:pPr>
            <a:endParaRPr lang="en-US" sz="2800" dirty="0" smtClean="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Solar Summer Camp-Day One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business partner pics\business partner pictures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3058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75768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Solar Summer Camp-Day One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E:\business partner pics\business partner pictures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8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835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One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E:\business partner pics\business partner pictures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82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110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Camp-Electronics Lab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J:\TradesIndustry\AERO\AERO photos\pics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2296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60707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Two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Alternative Energy sources-Solar, Wind, Hydro, Geothermal, Biofuels Technologies</a:t>
            </a:r>
          </a:p>
          <a:p>
            <a:r>
              <a:rPr lang="en-US" sz="2800" dirty="0" smtClean="0"/>
              <a:t>Research-Eco-footprint &amp; Collective Impact</a:t>
            </a:r>
          </a:p>
          <a:p>
            <a:r>
              <a:rPr lang="en-US" sz="2800" dirty="0" smtClean="0"/>
              <a:t>Field trip-SCE’s EET (AGTAC) Education and Training Facility (including Lunch)</a:t>
            </a:r>
          </a:p>
          <a:p>
            <a:r>
              <a:rPr lang="en-US" sz="2800" dirty="0" smtClean="0"/>
              <a:t>Introduce students to group projects and timeline, introduce </a:t>
            </a:r>
            <a:r>
              <a:rPr lang="en-US" sz="2800" dirty="0" err="1" smtClean="0"/>
              <a:t>GoogleEarth</a:t>
            </a:r>
            <a:r>
              <a:rPr lang="en-US" sz="2800" dirty="0" smtClean="0"/>
              <a:t>, mapping tools</a:t>
            </a:r>
          </a:p>
        </p:txBody>
      </p:sp>
    </p:spTree>
    <p:extLst>
      <p:ext uri="{BB962C8B-B14F-4D97-AF65-F5344CB8AC3E}">
        <p14:creationId xmlns:p14="http://schemas.microsoft.com/office/powerpoint/2010/main" xmlns="" val="218274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Two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E:\business partner pics\business partner pictures 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82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58599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 Day Two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J:\TradesIndustry\AERO\AERO photos\AgTac Nov 2011\100_02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" y="1447800"/>
            <a:ext cx="8168640" cy="504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75713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Two</a:t>
            </a:r>
            <a:endParaRPr lang="en-US" sz="28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963" y="1600200"/>
            <a:ext cx="778007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430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Three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u="sng" dirty="0" smtClean="0"/>
              <a:t>Icebreaker activity</a:t>
            </a:r>
          </a:p>
          <a:p>
            <a:r>
              <a:rPr lang="en-US" sz="2400" u="sng" dirty="0" smtClean="0"/>
              <a:t>Keynote Activity-2012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Economics of Solar Schools-Adding up the Benefits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Dr. Ken Gibbs-PUSD</a:t>
            </a:r>
          </a:p>
          <a:p>
            <a:r>
              <a:rPr lang="en-US" sz="2400" u="sng" dirty="0" smtClean="0"/>
              <a:t>Afternoon-</a:t>
            </a:r>
            <a:r>
              <a:rPr lang="en-US" sz="2400" dirty="0" smtClean="0"/>
              <a:t>Tour of SCE PV Solar field-partnership with City of Porterville</a:t>
            </a:r>
          </a:p>
          <a:p>
            <a:r>
              <a:rPr lang="en-US" sz="2400" u="sng" dirty="0" smtClean="0"/>
              <a:t>Project Design Brief</a:t>
            </a:r>
            <a:r>
              <a:rPr lang="en-US" sz="2400" dirty="0" smtClean="0"/>
              <a:t>-Students continue hands-on </a:t>
            </a:r>
          </a:p>
          <a:p>
            <a:r>
              <a:rPr lang="en-US" sz="2400" dirty="0" smtClean="0"/>
              <a:t>Student Teams Presentation Development -continue to </a:t>
            </a:r>
            <a:r>
              <a:rPr lang="en-US" sz="2400" dirty="0"/>
              <a:t>G</a:t>
            </a:r>
            <a:r>
              <a:rPr lang="en-US" sz="2400" dirty="0" smtClean="0"/>
              <a:t>oogle Earth, mapping house locations, begin system design, use string-sizing tool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925563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Three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E:\business partner pics\business partner pictures 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84582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54035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About the Porterville High School AERO Academy</a:t>
            </a:r>
          </a:p>
        </p:txBody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dirty="0" smtClean="0"/>
              <a:t>AERO – CA Partnership “Green” Academy</a:t>
            </a:r>
          </a:p>
          <a:p>
            <a:pPr lvl="1" eaLnBrk="1" hangingPunct="1"/>
            <a:r>
              <a:rPr lang="en-US" sz="2400" dirty="0" smtClean="0"/>
              <a:t>Alternative Energy Resource Occupations</a:t>
            </a:r>
          </a:p>
          <a:p>
            <a:pPr eaLnBrk="1" hangingPunct="1"/>
            <a:r>
              <a:rPr lang="en-US" sz="2400" dirty="0" smtClean="0"/>
              <a:t>To prepare students for College and Career opportunities</a:t>
            </a:r>
          </a:p>
          <a:p>
            <a:pPr marL="0" indent="0" eaLnBrk="1" hangingPunct="1">
              <a:buNone/>
            </a:pPr>
            <a:r>
              <a:rPr lang="en-US" sz="2400" dirty="0" smtClean="0"/>
              <a:t>     Main Focus- Renewable or Alternative Energy Technology:</a:t>
            </a:r>
          </a:p>
          <a:p>
            <a:pPr marL="0" indent="0" eaLnBrk="1" hangingPunct="1">
              <a:buNone/>
            </a:pPr>
            <a:r>
              <a:rPr lang="en-US" sz="2400" dirty="0" smtClean="0"/>
              <a:t>     Solar, Wind, Biomass, Geothermal, Hydroelectricity, </a:t>
            </a:r>
          </a:p>
          <a:p>
            <a:pPr eaLnBrk="1" hangingPunct="1"/>
            <a:r>
              <a:rPr lang="en-US" sz="2400" dirty="0" smtClean="0"/>
              <a:t>Building Trades-Green Construction and Building Performance</a:t>
            </a:r>
          </a:p>
          <a:p>
            <a:pPr eaLnBrk="1" hangingPunct="1"/>
            <a:r>
              <a:rPr lang="en-US" sz="2400" dirty="0" smtClean="0"/>
              <a:t>Transportation-Alternative Energy Drivetrain &amp; Fuels</a:t>
            </a:r>
          </a:p>
          <a:p>
            <a:pPr eaLnBrk="1" hangingPunct="1"/>
            <a:r>
              <a:rPr lang="en-US" sz="2400" dirty="0" smtClean="0"/>
              <a:t>Porterville High School-located in the Central Valley against the Sierra Nevada Mountains between Fresno and Bakersfield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Three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E:\business partner pics\business partner pictures 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85888"/>
            <a:ext cx="8229600" cy="501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1595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Three</a:t>
            </a:r>
            <a:endParaRPr lang="en-US" sz="28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274" y="1600200"/>
            <a:ext cx="770545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973868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Summer Solar Camp-SCE PV Farm Tour    </a:t>
            </a:r>
            <a:br>
              <a:rPr lang="en-US" sz="2800" dirty="0" smtClean="0"/>
            </a:br>
            <a:r>
              <a:rPr lang="en-US" sz="2800" dirty="0" smtClean="0"/>
              <a:t>Day Three</a:t>
            </a:r>
            <a:endParaRPr lang="en-US" sz="28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J:\TradesIndustry\AERO\AERO photos\Porterville Airport Solar Jan 2011\Airport solar farm tour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05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16350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Three</a:t>
            </a:r>
            <a:endParaRPr lang="en-US" sz="28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68488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Four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Hands-on Laboratory-</a:t>
            </a:r>
            <a:r>
              <a:rPr lang="en-US" sz="2400" dirty="0" err="1" smtClean="0"/>
              <a:t>Sunpower</a:t>
            </a:r>
            <a:r>
              <a:rPr lang="en-US" sz="2400" dirty="0" smtClean="0"/>
              <a:t> Solar Energy Lab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“One Million Lights” Activities - #1 - 4 </a:t>
            </a:r>
          </a:p>
          <a:p>
            <a:r>
              <a:rPr lang="en-US" sz="2400" dirty="0" smtClean="0"/>
              <a:t>Bobby Ram-brief history of </a:t>
            </a:r>
            <a:r>
              <a:rPr lang="en-US" sz="2400" dirty="0" err="1" smtClean="0"/>
              <a:t>Sunpower</a:t>
            </a:r>
            <a:r>
              <a:rPr lang="en-US" sz="2400" dirty="0" smtClean="0"/>
              <a:t> Corporation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Afternoon</a:t>
            </a:r>
          </a:p>
          <a:p>
            <a:r>
              <a:rPr lang="en-US" sz="2400" dirty="0" smtClean="0"/>
              <a:t>Project Design Brief</a:t>
            </a:r>
          </a:p>
          <a:p>
            <a:r>
              <a:rPr lang="en-US" sz="2400" dirty="0" smtClean="0"/>
              <a:t>Student teams continue work on presentations,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9685662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E:\business partner pics\business partner pictures 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184730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Five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Morning Session:  Keynote Address-Economic Development &amp; Cluster Development:  Workforce Investment Board-Green Jobs</a:t>
            </a:r>
          </a:p>
          <a:p>
            <a:r>
              <a:rPr lang="en-US" sz="2400" dirty="0" smtClean="0"/>
              <a:t>Begin Student Presentations-semi-finals. Industry-juried based on judging rubric. The top three teams will be chosen to advance to Final Presentation Event. </a:t>
            </a:r>
          </a:p>
          <a:p>
            <a:r>
              <a:rPr lang="en-US" sz="2400" dirty="0" smtClean="0"/>
              <a:t>Culminating Event will be </a:t>
            </a:r>
            <a:r>
              <a:rPr lang="en-US" sz="2400" dirty="0"/>
              <a:t>F</a:t>
            </a:r>
            <a:r>
              <a:rPr lang="en-US" sz="2400" dirty="0" smtClean="0"/>
              <a:t>inal round of Presentations.  Parent and family members are invited to watch this event.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68093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E:\business partner pics\business partner pictures 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0431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E:\business partner pics\business partner pictures 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9008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E:\business partner pics\business partner pictures 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3708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 Academy Mission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The mission of AERO is to provide students a dynamic, engaging and effective educational experience that prepares students with the skills to be productive citizens in a global society</a:t>
            </a:r>
            <a:r>
              <a:rPr lang="en-US" sz="2400" dirty="0" smtClean="0"/>
              <a:t>.  </a:t>
            </a:r>
            <a:r>
              <a:rPr lang="en-US" sz="2400" dirty="0"/>
              <a:t>AERO emphasizes academic preparation for “college and career”, with skills for success in the real world. </a:t>
            </a:r>
            <a:r>
              <a:rPr lang="en-US" sz="2400" dirty="0" smtClean="0"/>
              <a:t> Students </a:t>
            </a:r>
            <a:r>
              <a:rPr lang="en-US" sz="2400" dirty="0"/>
              <a:t>work as a team with teachers, businesses, technical experts and mentors.  Students focus on Energy and Green Technology as a career field of study, engaged in rigorous core curriculum, blended with demanding technical skills, and real world experience.</a:t>
            </a:r>
          </a:p>
        </p:txBody>
      </p:sp>
    </p:spTree>
    <p:extLst>
      <p:ext uri="{BB962C8B-B14F-4D97-AF65-F5344CB8AC3E}">
        <p14:creationId xmlns:p14="http://schemas.microsoft.com/office/powerpoint/2010/main" xmlns="" val="2137817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E:\business partner pics\business partner pictures 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26708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E:\business partner pics\business partner pictures 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85573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Porterville High School</a:t>
            </a:r>
            <a:br>
              <a:rPr lang="en-US" sz="2800" dirty="0" smtClean="0"/>
            </a:br>
            <a:r>
              <a:rPr lang="en-US" sz="2800" dirty="0" smtClean="0"/>
              <a:t>Alternative Energy Resource Occupations (AERO)</a:t>
            </a:r>
            <a:br>
              <a:rPr lang="en-US" sz="2800" dirty="0" smtClean="0"/>
            </a:br>
            <a:r>
              <a:rPr lang="en-US" sz="2800" dirty="0" smtClean="0"/>
              <a:t>CPA “Green” Academy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Contact Information:</a:t>
            </a:r>
          </a:p>
          <a:p>
            <a:pPr marL="0" indent="0">
              <a:buNone/>
            </a:pPr>
            <a:r>
              <a:rPr lang="en-US" sz="2400" dirty="0" smtClean="0"/>
              <a:t>     	 Porterville High School AERO Academy</a:t>
            </a:r>
          </a:p>
          <a:p>
            <a:pPr marL="0" indent="0">
              <a:buNone/>
            </a:pPr>
            <a:r>
              <a:rPr lang="en-US" sz="2400" dirty="0" smtClean="0"/>
              <a:t>    	 465 West Olive Avenue</a:t>
            </a:r>
          </a:p>
          <a:p>
            <a:pPr marL="0" indent="0">
              <a:buNone/>
            </a:pPr>
            <a:r>
              <a:rPr lang="en-US" sz="2400" dirty="0" smtClean="0"/>
              <a:t>    	 Porterville, CA 93257  (559)793-3498</a:t>
            </a:r>
          </a:p>
          <a:p>
            <a:r>
              <a:rPr lang="en-US" sz="2400" dirty="0" smtClean="0"/>
              <a:t>Steve </a:t>
            </a:r>
            <a:r>
              <a:rPr lang="en-US" sz="2400" dirty="0" err="1" smtClean="0"/>
              <a:t>Graybehl</a:t>
            </a:r>
            <a:r>
              <a:rPr lang="en-US" sz="2400" dirty="0" smtClean="0"/>
              <a:t>-Principal</a:t>
            </a:r>
          </a:p>
          <a:p>
            <a:r>
              <a:rPr lang="en-US" sz="2400" dirty="0" smtClean="0"/>
              <a:t>Christine </a:t>
            </a:r>
            <a:r>
              <a:rPr lang="en-US" sz="2400" smtClean="0"/>
              <a:t>Amann-Asst</a:t>
            </a:r>
            <a:r>
              <a:rPr lang="en-US" sz="2400" dirty="0" smtClean="0"/>
              <a:t>. Principal, AERO administrator</a:t>
            </a:r>
          </a:p>
          <a:p>
            <a:r>
              <a:rPr lang="en-US" sz="2400" dirty="0" smtClean="0"/>
              <a:t>Raul Bermudez-Guidance Counselor</a:t>
            </a:r>
          </a:p>
          <a:p>
            <a:r>
              <a:rPr lang="en-US" sz="2400" dirty="0" smtClean="0"/>
              <a:t>Brad Collins-CTE Instructor </a:t>
            </a:r>
            <a:r>
              <a:rPr lang="en-US" sz="2400" dirty="0" smtClean="0">
                <a:hlinkClick r:id="rId2"/>
              </a:rPr>
              <a:t>brad.collins@portervilleschools.org</a:t>
            </a:r>
            <a:endParaRPr lang="en-US" sz="2400" dirty="0" smtClean="0"/>
          </a:p>
          <a:p>
            <a:r>
              <a:rPr lang="en-US" sz="2400" dirty="0" smtClean="0"/>
              <a:t>Tom Reed-CTE Instructor </a:t>
            </a:r>
            <a:r>
              <a:rPr lang="en-US" sz="2400" dirty="0" smtClean="0">
                <a:hlinkClick r:id="rId3"/>
              </a:rPr>
              <a:t>treed@portervilleschools.org</a:t>
            </a:r>
            <a:endParaRPr lang="en-US" sz="2400" dirty="0" smtClean="0"/>
          </a:p>
          <a:p>
            <a:r>
              <a:rPr lang="en-US" sz="2400" dirty="0" smtClean="0"/>
              <a:t>Michael Beebe-English Instructor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7761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Sunpower</a:t>
            </a:r>
            <a:r>
              <a:rPr lang="en-US" dirty="0" smtClean="0"/>
              <a:t> Corporation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sz="2400" dirty="0" smtClean="0"/>
              <a:t>PUSD partnered with </a:t>
            </a:r>
            <a:r>
              <a:rPr lang="en-US" sz="2400" dirty="0" err="1" smtClean="0"/>
              <a:t>Sunpower</a:t>
            </a:r>
            <a:r>
              <a:rPr lang="en-US" sz="2400" dirty="0" smtClean="0"/>
              <a:t> and installed a 7.3 MW Solar system in 2012 at our high school/adult school campuses, 693 KW on the PHS Campus</a:t>
            </a:r>
          </a:p>
          <a:p>
            <a:r>
              <a:rPr lang="en-US" sz="2400" dirty="0" smtClean="0"/>
              <a:t>AERO had partnered and developed with </a:t>
            </a:r>
            <a:r>
              <a:rPr lang="en-US" sz="2400" dirty="0" err="1" smtClean="0"/>
              <a:t>Sunpower</a:t>
            </a:r>
            <a:r>
              <a:rPr lang="en-US" sz="2400" dirty="0" smtClean="0"/>
              <a:t> a Summer Solar Camp for internship opportunities for AERO students</a:t>
            </a:r>
          </a:p>
          <a:p>
            <a:r>
              <a:rPr lang="en-US" sz="2400" dirty="0" err="1" smtClean="0"/>
              <a:t>Sunpower</a:t>
            </a:r>
            <a:r>
              <a:rPr lang="en-US" sz="2400" dirty="0" smtClean="0"/>
              <a:t> has made information and technology available to our students in the classroom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3293216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Solar Summer Camp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The purpose of the camp is to educate students on the understanding, theory, design, and purpose of a residential solar energy system</a:t>
            </a:r>
          </a:p>
          <a:p>
            <a:r>
              <a:rPr lang="en-US" sz="2400" dirty="0" smtClean="0"/>
              <a:t>Students will first attend a two-day OSHA 10 training session to earn their OSHA certification. </a:t>
            </a:r>
          </a:p>
          <a:p>
            <a:r>
              <a:rPr lang="en-US" sz="2400" dirty="0" smtClean="0"/>
              <a:t>Students will go to “camp” for five days to learn about the  process of designing, installing, and the marketing of a residential solar energy system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48540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/>
          <a:lstStyle/>
          <a:p>
            <a:r>
              <a:rPr lang="en-US" dirty="0" smtClean="0"/>
              <a:t>We LOVE </a:t>
            </a:r>
            <a:r>
              <a:rPr lang="en-US" dirty="0" err="1" smtClean="0"/>
              <a:t>Sunpower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business partner pics\business partner pictures 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82296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51849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OSHA 10 Construction Certification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Intro to OSHA</a:t>
            </a:r>
          </a:p>
          <a:p>
            <a:r>
              <a:rPr lang="en-US" dirty="0" smtClean="0"/>
              <a:t>OSHA Focus Four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Fall Protection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Electrical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Struck-by</a:t>
            </a:r>
          </a:p>
          <a:p>
            <a:pPr marL="0" indent="0">
              <a:buNone/>
            </a:pPr>
            <a:r>
              <a:rPr lang="en-US" sz="2000" dirty="0" smtClean="0"/>
              <a:t>     Caught in/between</a:t>
            </a:r>
          </a:p>
          <a:p>
            <a:r>
              <a:rPr lang="en-US" dirty="0" smtClean="0"/>
              <a:t>Personal Protective Equipment</a:t>
            </a:r>
          </a:p>
          <a:p>
            <a:r>
              <a:rPr lang="en-US" dirty="0" smtClean="0"/>
              <a:t>Health Hazards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Materials Handling</a:t>
            </a:r>
          </a:p>
          <a:p>
            <a:r>
              <a:rPr lang="en-US" dirty="0" smtClean="0"/>
              <a:t>Tools-Hand &amp; Power</a:t>
            </a:r>
          </a:p>
          <a:p>
            <a:r>
              <a:rPr lang="en-US" dirty="0" smtClean="0"/>
              <a:t>Scaffolds</a:t>
            </a:r>
          </a:p>
          <a:p>
            <a:r>
              <a:rPr lang="en-US" dirty="0" smtClean="0"/>
              <a:t>Excavations</a:t>
            </a:r>
          </a:p>
          <a:p>
            <a:r>
              <a:rPr lang="en-US" dirty="0" smtClean="0"/>
              <a:t>Stairways and Ladders</a:t>
            </a:r>
          </a:p>
          <a:p>
            <a:r>
              <a:rPr lang="en-US" dirty="0" smtClean="0"/>
              <a:t>Cranes, Derricks, Hoists, Elevators, and Conveyors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5373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Sunpower</a:t>
            </a:r>
            <a:r>
              <a:rPr lang="en-US" sz="2800" dirty="0" smtClean="0"/>
              <a:t> Solar Summer Camp-Day One</a:t>
            </a:r>
            <a:br>
              <a:rPr lang="en-US" sz="2800" dirty="0" smtClean="0"/>
            </a:br>
            <a:r>
              <a:rPr lang="en-US" sz="2800" dirty="0" smtClean="0"/>
              <a:t> Intro to Energy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Students are introduced to the basics of Electrical Theory and Practice</a:t>
            </a:r>
          </a:p>
          <a:p>
            <a:r>
              <a:rPr lang="en-US" sz="2000" dirty="0" smtClean="0"/>
              <a:t>Students learn about AC/DC Electrical Theory</a:t>
            </a:r>
          </a:p>
          <a:p>
            <a:r>
              <a:rPr lang="en-US" sz="2000" dirty="0" smtClean="0"/>
              <a:t>Students learn the four parts of a circuit</a:t>
            </a:r>
          </a:p>
          <a:p>
            <a:r>
              <a:rPr lang="en-US" sz="2000" dirty="0" smtClean="0"/>
              <a:t>Students learn to use a digital </a:t>
            </a:r>
            <a:r>
              <a:rPr lang="en-US" sz="2000" dirty="0" err="1" smtClean="0"/>
              <a:t>multimeter</a:t>
            </a:r>
            <a:r>
              <a:rPr lang="en-US" sz="2000" dirty="0" smtClean="0"/>
              <a:t> (DVOM) and its functions</a:t>
            </a:r>
          </a:p>
          <a:p>
            <a:r>
              <a:rPr lang="en-US" sz="2000" dirty="0" smtClean="0"/>
              <a:t>Students are introduced to Solar Energy and the environment</a:t>
            </a:r>
          </a:p>
          <a:p>
            <a:r>
              <a:rPr lang="en-US" sz="2000" dirty="0" smtClean="0"/>
              <a:t>Solar Construction and Management Process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 smtClean="0"/>
              <a:t>Electrical Theory</a:t>
            </a:r>
          </a:p>
          <a:p>
            <a:r>
              <a:rPr lang="en-US" sz="2000" dirty="0" smtClean="0"/>
              <a:t>AC/DC power</a:t>
            </a:r>
          </a:p>
          <a:p>
            <a:r>
              <a:rPr lang="en-US" sz="2000" dirty="0" smtClean="0"/>
              <a:t>AC/DC Conversion</a:t>
            </a:r>
          </a:p>
          <a:p>
            <a:r>
              <a:rPr lang="en-US" sz="2000" dirty="0" smtClean="0"/>
              <a:t>Parts of a circuit</a:t>
            </a:r>
          </a:p>
          <a:p>
            <a:r>
              <a:rPr lang="en-US" sz="2000" dirty="0" smtClean="0"/>
              <a:t>Insulators</a:t>
            </a:r>
          </a:p>
          <a:p>
            <a:r>
              <a:rPr lang="en-US" sz="2000" dirty="0" smtClean="0"/>
              <a:t>Conductors</a:t>
            </a:r>
          </a:p>
          <a:p>
            <a:r>
              <a:rPr lang="en-US" sz="2000" dirty="0" smtClean="0"/>
              <a:t>Electrical Measurements</a:t>
            </a:r>
          </a:p>
          <a:p>
            <a:r>
              <a:rPr lang="en-US" sz="2000" dirty="0" smtClean="0"/>
              <a:t>Electrical Safety</a:t>
            </a:r>
          </a:p>
          <a:p>
            <a:endParaRPr lang="en-US" sz="2000" dirty="0"/>
          </a:p>
          <a:p>
            <a:r>
              <a:rPr lang="en-US" sz="2000" dirty="0" smtClean="0"/>
              <a:t>Solar </a:t>
            </a:r>
            <a:r>
              <a:rPr lang="en-US" sz="2000" dirty="0"/>
              <a:t>C</a:t>
            </a:r>
            <a:r>
              <a:rPr lang="en-US" sz="2000" dirty="0" smtClean="0"/>
              <a:t>onstruction Project Tour</a:t>
            </a:r>
          </a:p>
          <a:p>
            <a:r>
              <a:rPr lang="en-US" sz="2000" dirty="0" smtClean="0"/>
              <a:t>Students break into student teams for Presentations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38660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Sunpower</a:t>
            </a:r>
            <a:r>
              <a:rPr lang="en-US" sz="3200" dirty="0" smtClean="0"/>
              <a:t> Solar Summer Camp - Day One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u="sng" dirty="0" smtClean="0"/>
              <a:t>Icebreaker</a:t>
            </a:r>
            <a:r>
              <a:rPr lang="en-US" sz="2400" dirty="0" smtClean="0"/>
              <a:t>: Student/Teacher team exercise</a:t>
            </a:r>
          </a:p>
          <a:p>
            <a:r>
              <a:rPr lang="en-US" sz="2400" u="sng" dirty="0" smtClean="0"/>
              <a:t>Morning Lecture</a:t>
            </a:r>
            <a:r>
              <a:rPr lang="en-US" sz="2400" dirty="0" smtClean="0"/>
              <a:t>: Intro to Energy, Hands-on Circuitry Experience</a:t>
            </a:r>
          </a:p>
          <a:p>
            <a:r>
              <a:rPr lang="en-US" sz="2400" u="sng" dirty="0" smtClean="0"/>
              <a:t>Afternoon Lecture</a:t>
            </a:r>
            <a:r>
              <a:rPr lang="en-US" sz="2400" dirty="0" smtClean="0"/>
              <a:t>:  Intro to Week-Long Hands-On Project: Goals &amp; objectives, rubrics, small group development, group exercise, final presentation</a:t>
            </a:r>
          </a:p>
          <a:p>
            <a:r>
              <a:rPr lang="en-US" sz="2400" u="sng" dirty="0" smtClean="0"/>
              <a:t>Afternoon Activity</a:t>
            </a:r>
            <a:r>
              <a:rPr lang="en-US" sz="2400" dirty="0" smtClean="0"/>
              <a:t>: Field trip to visit Solar PV installation-Harmony Magnet Academy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152362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766</Words>
  <Application>Microsoft Office PowerPoint</Application>
  <PresentationFormat>On-screen Show (4:3)</PresentationFormat>
  <Paragraphs>112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Are you going to Solar Summer Camp with Sunpower?</vt:lpstr>
      <vt:lpstr>About the Porterville High School AERO Academy</vt:lpstr>
      <vt:lpstr>AERO Academy Mission Statement</vt:lpstr>
      <vt:lpstr>Sunpower Corporation</vt:lpstr>
      <vt:lpstr>Solar Summer Camp</vt:lpstr>
      <vt:lpstr>We LOVE Sunpower!</vt:lpstr>
      <vt:lpstr>OSHA 10 Construction Certification</vt:lpstr>
      <vt:lpstr>Sunpower Solar Summer Camp-Day One  Intro to Energy</vt:lpstr>
      <vt:lpstr>Sunpower Solar Summer Camp - Day One</vt:lpstr>
      <vt:lpstr>Solar Summer Camp-Day One</vt:lpstr>
      <vt:lpstr>Solar Summer Camp-Day One</vt:lpstr>
      <vt:lpstr>Sunpower Solar Summer Camp-Day One</vt:lpstr>
      <vt:lpstr>Sunpower Solar Summer Camp-Electronics Lab</vt:lpstr>
      <vt:lpstr>Sunpower Solar Summer Camp-Day Two</vt:lpstr>
      <vt:lpstr>Sunpower Solar Summer Camp-Day Two</vt:lpstr>
      <vt:lpstr>Sunpower Solar Summer Camp- Day Two</vt:lpstr>
      <vt:lpstr>Sunpower Solar Summer Camp-Day Two</vt:lpstr>
      <vt:lpstr>Sunpower Solar Summer Camp-Day Three</vt:lpstr>
      <vt:lpstr>Sunpower Solar Summer Camp-Day Three</vt:lpstr>
      <vt:lpstr>Sunpower Solar Summer Camp-Day Three</vt:lpstr>
      <vt:lpstr>Sunpower Solar Summer Camp-Day Three</vt:lpstr>
      <vt:lpstr>Sunpower Summer Solar Camp-SCE PV Farm Tour     Day Three</vt:lpstr>
      <vt:lpstr>Sunpower Solar Summer Camp-Day Three</vt:lpstr>
      <vt:lpstr>Sunpower Solar Summer Camp-Day Four</vt:lpstr>
      <vt:lpstr>Slide 25</vt:lpstr>
      <vt:lpstr>Sunpower Solar Summer Camp-Day Five</vt:lpstr>
      <vt:lpstr>Slide 27</vt:lpstr>
      <vt:lpstr>Slide 28</vt:lpstr>
      <vt:lpstr>Slide 29</vt:lpstr>
      <vt:lpstr>Slide 30</vt:lpstr>
      <vt:lpstr>Slide 31</vt:lpstr>
      <vt:lpstr>Porterville High School Alternative Energy Resource Occupations (AERO) CPA “Green” Academy</vt:lpstr>
    </vt:vector>
  </TitlesOfParts>
  <Company>PUSD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out of the Classroom and Onto the job!</dc:title>
  <dc:creator>Administrator</dc:creator>
  <cp:lastModifiedBy>I love Tina</cp:lastModifiedBy>
  <cp:revision>64</cp:revision>
  <cp:lastPrinted>2013-03-07T23:58:03Z</cp:lastPrinted>
  <dcterms:created xsi:type="dcterms:W3CDTF">2012-01-31T20:48:43Z</dcterms:created>
  <dcterms:modified xsi:type="dcterms:W3CDTF">2013-03-08T05:54:23Z</dcterms:modified>
</cp:coreProperties>
</file>